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669088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59" d="100"/>
          <a:sy n="59" d="100"/>
        </p:scale>
        <p:origin x="21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403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80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4476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633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8244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797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398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454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094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77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749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D0D7D-2AE1-49C6-B574-85B643B2E34D}" type="datetimeFigureOut">
              <a:rPr lang="zh-TW" altLang="en-US" smtClean="0"/>
              <a:t>2017/7/6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75CFB-0F33-4A4F-8BC8-E75A990B97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609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43971" y="483814"/>
            <a:ext cx="66717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altLang="en-US" sz="20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國立高雄餐旅</a:t>
            </a:r>
            <a:r>
              <a:rPr lang="zh-TW" altLang="zh-TW" sz="20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大學</a:t>
            </a:r>
            <a:r>
              <a:rPr lang="zh-TW" altLang="en-US" sz="20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國內外</a:t>
            </a:r>
            <a:r>
              <a:rPr lang="zh-TW" altLang="zh-TW" sz="20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企業標準</a:t>
            </a:r>
            <a:r>
              <a:rPr lang="zh-TW" altLang="zh-TW" sz="20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作業流程</a:t>
            </a:r>
            <a:endParaRPr lang="zh-TW" altLang="zh-TW" sz="1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08101" y="1006471"/>
            <a:ext cx="30993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TW" sz="12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106.3.3</a:t>
            </a:r>
            <a:r>
              <a:rPr lang="zh-TW" altLang="en-US" sz="12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就業輔導暨校友服務組務會議通過</a:t>
            </a:r>
            <a:endParaRPr lang="zh-TW" altLang="zh-TW" sz="12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88195" y="1300600"/>
            <a:ext cx="2327665" cy="9571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公司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機構來函或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email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提供企業就業或國外就業機會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菱形 7"/>
          <p:cNvSpPr/>
          <p:nvPr/>
        </p:nvSpPr>
        <p:spPr>
          <a:xfrm>
            <a:off x="1080356" y="2648516"/>
            <a:ext cx="2543325" cy="1101306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</a:rPr>
              <a:t>審核與</a:t>
            </a:r>
            <a:endParaRPr lang="en-US" altLang="zh-TW" dirty="0" smtClean="0">
              <a:solidFill>
                <a:schemeClr val="bg1"/>
              </a:solidFill>
            </a:endParaRPr>
          </a:p>
          <a:p>
            <a:pPr algn="ctr"/>
            <a:r>
              <a:rPr lang="zh-TW" altLang="en-US" dirty="0" smtClean="0">
                <a:solidFill>
                  <a:schemeClr val="bg1"/>
                </a:solidFill>
              </a:rPr>
              <a:t>評估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pSp>
        <p:nvGrpSpPr>
          <p:cNvPr id="16" name="群組 15"/>
          <p:cNvGrpSpPr/>
          <p:nvPr/>
        </p:nvGrpSpPr>
        <p:grpSpPr>
          <a:xfrm>
            <a:off x="627468" y="4183818"/>
            <a:ext cx="3449099" cy="1483744"/>
            <a:chOff x="684627" y="4183818"/>
            <a:chExt cx="3449099" cy="1483744"/>
          </a:xfrm>
        </p:grpSpPr>
        <p:sp>
          <p:nvSpPr>
            <p:cNvPr id="10" name="菱形 9"/>
            <p:cNvSpPr/>
            <p:nvPr/>
          </p:nvSpPr>
          <p:spPr>
            <a:xfrm>
              <a:off x="684627" y="4183818"/>
              <a:ext cx="3449099" cy="1483744"/>
            </a:xfrm>
            <a:prstGeom prst="diamond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542509" y="4506148"/>
              <a:ext cx="173332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採依來文內容協辦</a:t>
              </a:r>
              <a:endParaRPr lang="zh-TW" altLang="en-US" sz="14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987947" y="4796963"/>
              <a:ext cx="284244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公告</a:t>
              </a:r>
              <a:r>
                <a:rPr lang="en-US" altLang="zh-TW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/</a:t>
              </a:r>
              <a:r>
                <a:rPr lang="zh-TW" altLang="en-US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協辦活動說明會</a:t>
              </a:r>
              <a:r>
                <a:rPr lang="en-US" altLang="zh-TW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/</a:t>
              </a:r>
              <a:r>
                <a:rPr lang="zh-TW" altLang="en-US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彙整申請</a:t>
              </a:r>
              <a:r>
                <a:rPr lang="en-US" altLang="zh-TW" sz="1400" dirty="0" smtClean="0">
                  <a:solidFill>
                    <a:schemeClr val="bg1"/>
                  </a:solidFill>
                </a:rPr>
                <a:t>)</a:t>
              </a:r>
              <a:endParaRPr lang="zh-TW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1188195" y="6129474"/>
            <a:ext cx="2327665" cy="9571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公告來文訊息並彙整</a:t>
            </a:r>
            <a:endParaRPr lang="en-US" altLang="zh-TW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校內學生提出申請作業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菱形 13"/>
          <p:cNvSpPr/>
          <p:nvPr/>
        </p:nvSpPr>
        <p:spPr>
          <a:xfrm>
            <a:off x="1077098" y="7491888"/>
            <a:ext cx="2543325" cy="1101306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公司或機構通知錄取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84918" y="9030500"/>
            <a:ext cx="2327665" cy="9571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結案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8" name="直線單箭頭接點 17"/>
          <p:cNvCxnSpPr/>
          <p:nvPr/>
        </p:nvCxnSpPr>
        <p:spPr>
          <a:xfrm flipH="1">
            <a:off x="2352019" y="2257740"/>
            <a:ext cx="9" cy="390776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 flipH="1">
            <a:off x="2352010" y="3781504"/>
            <a:ext cx="9" cy="390776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 flipH="1">
            <a:off x="2352001" y="5697134"/>
            <a:ext cx="9" cy="390776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flipH="1">
            <a:off x="2351992" y="7101112"/>
            <a:ext cx="9" cy="390776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H="1">
            <a:off x="2348751" y="8616459"/>
            <a:ext cx="9" cy="390776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endCxn id="7" idx="1"/>
          </p:cNvCxnSpPr>
          <p:nvPr/>
        </p:nvCxnSpPr>
        <p:spPr>
          <a:xfrm>
            <a:off x="627468" y="1779170"/>
            <a:ext cx="560727" cy="0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627468" y="1761917"/>
            <a:ext cx="0" cy="14580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endCxn id="8" idx="1"/>
          </p:cNvCxnSpPr>
          <p:nvPr/>
        </p:nvCxnSpPr>
        <p:spPr>
          <a:xfrm>
            <a:off x="627468" y="3199169"/>
            <a:ext cx="452888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/>
          <p:cNvSpPr txBox="1"/>
          <p:nvPr/>
        </p:nvSpPr>
        <p:spPr>
          <a:xfrm>
            <a:off x="135025" y="2287832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NO</a:t>
            </a:r>
            <a:endParaRPr lang="zh-TW" altLang="en-US" b="1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3684241" y="3497983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YES</a:t>
            </a:r>
            <a:endParaRPr lang="zh-TW" altLang="en-US" b="1" dirty="0"/>
          </a:p>
        </p:txBody>
      </p:sp>
      <p:cxnSp>
        <p:nvCxnSpPr>
          <p:cNvPr id="36" name="直線單箭頭接點 35"/>
          <p:cNvCxnSpPr/>
          <p:nvPr/>
        </p:nvCxnSpPr>
        <p:spPr>
          <a:xfrm>
            <a:off x="2348750" y="3927464"/>
            <a:ext cx="189425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4301602" y="3199169"/>
            <a:ext cx="3005875" cy="110969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ea"/>
              <a:buAutoNum type="ea1ChtPeriod"/>
            </a:pP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國內外公司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不含中國大陸</a:t>
            </a:r>
            <a:r>
              <a:rPr lang="en-US" altLang="zh-TW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或私立仲介機構比照求才求職</a:t>
            </a:r>
            <a:r>
              <a:rPr lang="zh-TW" altLang="en-US" dirty="0" smtClean="0">
                <a:solidFill>
                  <a:schemeClr val="bg1"/>
                </a:solidFill>
              </a:rPr>
              <a:t>登記作業標準查核。</a:t>
            </a:r>
            <a:endParaRPr lang="en-US" altLang="zh-TW" dirty="0" smtClean="0">
              <a:solidFill>
                <a:schemeClr val="bg1"/>
              </a:solidFill>
            </a:endParaRPr>
          </a:p>
        </p:txBody>
      </p:sp>
      <p:cxnSp>
        <p:nvCxnSpPr>
          <p:cNvPr id="41" name="直線接點 40"/>
          <p:cNvCxnSpPr>
            <a:stCxn id="10" idx="3"/>
          </p:cNvCxnSpPr>
          <p:nvPr/>
        </p:nvCxnSpPr>
        <p:spPr>
          <a:xfrm>
            <a:off x="4076567" y="4925690"/>
            <a:ext cx="952633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>
            <a:off x="5017168" y="4925690"/>
            <a:ext cx="0" cy="771444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4312213" y="5697134"/>
            <a:ext cx="1433973" cy="9571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公告來文訊息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50" name="直線接點 49"/>
          <p:cNvCxnSpPr>
            <a:stCxn id="44" idx="2"/>
          </p:cNvCxnSpPr>
          <p:nvPr/>
        </p:nvCxnSpPr>
        <p:spPr>
          <a:xfrm flipH="1">
            <a:off x="5029199" y="6654274"/>
            <a:ext cx="1" cy="285479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>
            <a:stCxn id="14" idx="3"/>
          </p:cNvCxnSpPr>
          <p:nvPr/>
        </p:nvCxnSpPr>
        <p:spPr>
          <a:xfrm>
            <a:off x="3620423" y="8042541"/>
            <a:ext cx="2222722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矩形 53"/>
          <p:cNvSpPr/>
          <p:nvPr/>
        </p:nvSpPr>
        <p:spPr>
          <a:xfrm>
            <a:off x="5847757" y="7464373"/>
            <a:ext cx="1267947" cy="9571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轉知學生</a:t>
            </a:r>
            <a:endParaRPr lang="zh-TW" altLang="en-US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56" name="直線單箭頭接點 55"/>
          <p:cNvCxnSpPr/>
          <p:nvPr/>
        </p:nvCxnSpPr>
        <p:spPr>
          <a:xfrm flipH="1">
            <a:off x="3524615" y="9497038"/>
            <a:ext cx="1504585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46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97</Words>
  <Application>Microsoft Office PowerPoint</Application>
  <PresentationFormat>自訂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nkuht</dc:creator>
  <cp:lastModifiedBy>研究發展處就業輔導組李敏綺</cp:lastModifiedBy>
  <cp:revision>12</cp:revision>
  <cp:lastPrinted>2017-03-09T08:51:42Z</cp:lastPrinted>
  <dcterms:created xsi:type="dcterms:W3CDTF">2017-03-08T06:15:11Z</dcterms:created>
  <dcterms:modified xsi:type="dcterms:W3CDTF">2017-07-06T04:10:07Z</dcterms:modified>
</cp:coreProperties>
</file>